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F88A03-5F88-CF0C-A4D3-84CE611B4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206625-D580-62B8-65ED-1CF2D980E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C94BFC-C948-1091-5C69-2EAE5A8C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A61-1955-4DBE-ADFE-1107349A267C}" type="datetimeFigureOut">
              <a:rPr lang="pl-PL" smtClean="0"/>
              <a:t>17.07.2025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A11646-D1FC-1A76-529B-BE298D3F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3C7035-ECAA-918F-F103-99DD74ED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217A-B544-447C-906C-428D31154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43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A55132-FC7D-2ABE-4483-E0D0F0C2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6C03244-1F6E-EF60-8230-66BAEE878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7F6396-3FDD-1D67-0083-B2A55C3D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A61-1955-4DBE-ADFE-1107349A267C}" type="datetimeFigureOut">
              <a:rPr lang="pl-PL" smtClean="0"/>
              <a:t>17.07.2025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3AE1E3-02F8-8522-5E5F-E9466883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382470-1A90-D676-AEC1-F45F474E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217A-B544-447C-906C-428D31154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72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F454EC3-6073-0DE0-80F5-50DB471AA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11A6120-8173-8863-8070-48DA89A58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76072E-5563-71FA-C430-EBFF20AD4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A61-1955-4DBE-ADFE-1107349A267C}" type="datetimeFigureOut">
              <a:rPr lang="pl-PL" smtClean="0"/>
              <a:t>17.07.2025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7692D5-4085-662C-403F-ABA7019E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E6E3C4-65C8-CE30-13C4-21C1E8E89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217A-B544-447C-906C-428D31154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986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962A0A-C601-CCD7-C3AF-DAF72F9E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162331-E123-5C06-673F-7DB403717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07F535-40FC-B7D6-9712-2B3E39571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A61-1955-4DBE-ADFE-1107349A267C}" type="datetimeFigureOut">
              <a:rPr lang="pl-PL" smtClean="0"/>
              <a:t>17.07.2025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B6AE1D-BDAA-BC20-6350-0896FE2A8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BFF9F9-91E8-918C-E30A-B0D10091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217A-B544-447C-906C-428D31154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32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AC557F-AC52-CF3F-7F7D-88ED4926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F736959-1418-38A5-AA4F-FF195968C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88B8CB-0123-1F3F-C289-FE825D70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A61-1955-4DBE-ADFE-1107349A267C}" type="datetimeFigureOut">
              <a:rPr lang="pl-PL" smtClean="0"/>
              <a:t>17.07.2025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9B4EAA-8048-7DEF-F7E6-5D1A8A0A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97FFBD-14EC-C3D5-5C16-5AC91E40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217A-B544-447C-906C-428D31154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1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3F1071-1C33-E37D-8E09-CE783A807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0418A2-65CB-58CB-96D7-2BB69DB4C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3C33A06-9A4F-EC0B-03E8-E8008AC03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DCBBE78-D04D-E765-B655-F2DBB174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A61-1955-4DBE-ADFE-1107349A267C}" type="datetimeFigureOut">
              <a:rPr lang="pl-PL" smtClean="0"/>
              <a:t>17.07.2025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69BE1AC-4BF7-07A2-0D65-D0EF56DC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6E75258-1BB2-1ADE-A4B2-F1187583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217A-B544-447C-906C-428D31154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26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FEB974-B3F9-7DB2-58B4-83DAB645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74DEA89-95AC-ADC0-80D9-1C52BBAC3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9E5B4A2-3972-85B1-BFEB-5D69D5D69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456B880-1456-F97B-5578-952060BA0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AC2A91B-B8AD-06EC-F4A5-C8D47E0E9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C9B8679-91F5-ECAA-0E33-C23BE058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A61-1955-4DBE-ADFE-1107349A267C}" type="datetimeFigureOut">
              <a:rPr lang="pl-PL" smtClean="0"/>
              <a:t>17.07.2025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6F254FE-E1ED-A183-6AEB-4397AF174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254A117-6B3E-F9E8-F888-F2558B73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217A-B544-447C-906C-428D31154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17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9C1E3C-D5D1-41F8-98B2-50F77BDC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E4AAC54-942F-9641-74EA-87360DE7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A61-1955-4DBE-ADFE-1107349A267C}" type="datetimeFigureOut">
              <a:rPr lang="pl-PL" smtClean="0"/>
              <a:t>17.07.2025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902651D-77C6-BD80-4D61-967CC4EC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1888977-3AB7-05A9-3DF3-094F6305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217A-B544-447C-906C-428D31154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10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0EC66DF-41B3-1445-4511-3D42BA96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A61-1955-4DBE-ADFE-1107349A267C}" type="datetimeFigureOut">
              <a:rPr lang="pl-PL" smtClean="0"/>
              <a:t>17.07.2025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1E0E7F4-8B2D-ED1B-DE16-21471EF7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717BC11-A363-9714-B839-3A7D2F0D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217A-B544-447C-906C-428D31154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925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72C1F8-6FAC-ECC4-78DC-619DF7F1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5764C3-3307-3513-21BC-D2982748E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2E0575E-BD70-97A3-8A37-5BECFD251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7DAA600-01A0-C7A8-E072-10F710A8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A61-1955-4DBE-ADFE-1107349A267C}" type="datetimeFigureOut">
              <a:rPr lang="pl-PL" smtClean="0"/>
              <a:t>17.07.2025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96B5FA5-3DCC-89BC-CAB5-45DC5DEC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E7948D8-39EF-336A-8F09-7BE84422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217A-B544-447C-906C-428D31154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546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74108A-9B61-F0E3-3FE3-4B8D1E3E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FD8B5B3-54B9-99D9-2997-9910A8DFC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67388E0-E8AD-2B97-CA85-F8344C4A4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E334E27-DB18-E526-AD7C-36E1A736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A61-1955-4DBE-ADFE-1107349A267C}" type="datetimeFigureOut">
              <a:rPr lang="pl-PL" smtClean="0"/>
              <a:t>17.07.2025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FB891F-064D-A6CD-31E8-6562011B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FD2FC7-FE6F-C5F5-C3B7-A02E147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217A-B544-447C-906C-428D31154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23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A134FA7-B3BB-6656-B1C0-90F7696E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D75847-8FCD-9EF1-EFEE-BAABCADC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D5F380-28B9-4E29-CDDE-9DC178CA4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6BDA61-1955-4DBE-ADFE-1107349A267C}" type="datetimeFigureOut">
              <a:rPr lang="pl-PL" smtClean="0"/>
              <a:t>17.07.2025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990167-BE35-BADC-8EE1-17E194CDF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6810F4-1A45-B7F8-A256-DA7D4C8C2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69217A-B544-447C-906C-428D31154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02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Obraz zawierający tekst, zrzut ekranu, projekt graficzny, Grafika&#10;&#10;Zawartość wygenerowana przez AI może być niepoprawna.">
            <a:extLst>
              <a:ext uri="{FF2B5EF4-FFF2-40B4-BE49-F238E27FC236}">
                <a16:creationId xmlns:a16="http://schemas.microsoft.com/office/drawing/2014/main" id="{8FE127EA-98D8-0385-C9EA-12A5E6AD2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5B9CAE3-64AD-FF81-B5C3-FE377456F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384" y="685801"/>
            <a:ext cx="5111496" cy="2167128"/>
          </a:xfrm>
        </p:spPr>
        <p:txBody>
          <a:bodyPr>
            <a:normAutofit/>
          </a:bodyPr>
          <a:lstStyle/>
          <a:p>
            <a:pPr algn="l"/>
            <a:r>
              <a:rPr lang="pl-PL" sz="4400" b="1" dirty="0">
                <a:solidFill>
                  <a:srgbClr val="2866A7"/>
                </a:solidFill>
              </a:rPr>
              <a:t>Tytuł</a:t>
            </a:r>
            <a:endParaRPr lang="pl-PL" sz="4000" b="1" dirty="0">
              <a:solidFill>
                <a:srgbClr val="2866A7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E5B9304-6C96-9BDF-519C-E85CFEC6C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8528" y="3154680"/>
            <a:ext cx="5111496" cy="1810512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Podtytuł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1871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ymbol zastępczy zawartości 24" descr="Obraz zawierający tekst, zrzut ekranu, Prostokąt, design&#10;&#10;Zawartość wygenerowana przez AI może być niepoprawna.">
            <a:extLst>
              <a:ext uri="{FF2B5EF4-FFF2-40B4-BE49-F238E27FC236}">
                <a16:creationId xmlns:a16="http://schemas.microsoft.com/office/drawing/2014/main" id="{E4E39FCC-0453-5512-8DBB-F65C8AE74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525100D2-C71B-80AA-7BC6-598906441B36}"/>
              </a:ext>
            </a:extLst>
          </p:cNvPr>
          <p:cNvSpPr txBox="1">
            <a:spLocks/>
          </p:cNvSpPr>
          <p:nvPr/>
        </p:nvSpPr>
        <p:spPr>
          <a:xfrm>
            <a:off x="758952" y="237745"/>
            <a:ext cx="5111496" cy="566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rgbClr val="2866A7"/>
                </a:solidFill>
              </a:rPr>
              <a:t>Tytuł</a:t>
            </a:r>
            <a:endParaRPr lang="pl-PL" sz="2800" b="1" dirty="0">
              <a:solidFill>
                <a:srgbClr val="2866A7"/>
              </a:solidFill>
            </a:endParaRPr>
          </a:p>
        </p:txBody>
      </p:sp>
      <p:sp>
        <p:nvSpPr>
          <p:cNvPr id="26" name="Podtytuł 2">
            <a:extLst>
              <a:ext uri="{FF2B5EF4-FFF2-40B4-BE49-F238E27FC236}">
                <a16:creationId xmlns:a16="http://schemas.microsoft.com/office/drawing/2014/main" id="{73D1187C-1435-DC2C-B33F-8207F1EE0294}"/>
              </a:ext>
            </a:extLst>
          </p:cNvPr>
          <p:cNvSpPr txBox="1">
            <a:spLocks/>
          </p:cNvSpPr>
          <p:nvPr/>
        </p:nvSpPr>
        <p:spPr>
          <a:xfrm>
            <a:off x="984504" y="1497330"/>
            <a:ext cx="5111496" cy="181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/>
              <a:t>Tekst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4031485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</Words>
  <Application>Microsoft Office PowerPoint</Application>
  <PresentationFormat>Panoramiczny</PresentationFormat>
  <Paragraphs>4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Motyw pakietu Office</vt:lpstr>
      <vt:lpstr>Tytuł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Medica Expert Conference</dc:creator>
  <cp:lastModifiedBy>Medica Expert Conference</cp:lastModifiedBy>
  <cp:revision>1</cp:revision>
  <dcterms:created xsi:type="dcterms:W3CDTF">2025-07-17T12:20:27Z</dcterms:created>
  <dcterms:modified xsi:type="dcterms:W3CDTF">2025-07-17T12:31:41Z</dcterms:modified>
</cp:coreProperties>
</file>