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C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tekst, design, projekt graficzny, Grafika&#10;&#10;Zawartość wygenerowana przez AI może być niepoprawna.">
            <a:extLst>
              <a:ext uri="{FF2B5EF4-FFF2-40B4-BE49-F238E27FC236}">
                <a16:creationId xmlns:a16="http://schemas.microsoft.com/office/drawing/2014/main" id="{D7EF3A4D-8587-25F1-9A81-4E2BE19BF63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C53AB334-B952-393D-27AB-DEF7034B02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01837"/>
            <a:ext cx="9144000" cy="1508125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rgbClr val="385C48"/>
                </a:solidFill>
                <a:latin typeface="Futura PT Bold" panose="020B0902020204020203" pitchFamily="34" charset="-18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86EAC05-DAB2-F9B4-F424-B3F88BBD2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Futur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897372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F034A03-2BF4-C21D-A614-C1956545C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CB2862A-F5B2-6F11-8E92-81817AA08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97735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056CC2D-2BCB-C3BD-DDA1-D42E36B3C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3DF57D3-45E4-09D6-0B6C-8602DCB261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082932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65ACD9-C766-2E59-A40C-C2AB8D630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EFCE936-BE40-3648-E187-28ED0369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59288BD-3448-C2FB-D448-E581AE5E9D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598690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DCC266-EEC7-8C20-E5DA-17A801E5C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73426"/>
            <a:ext cx="10515600" cy="617262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F8705F9-742C-86D4-F4FD-28011BE73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24F1726-AADE-EDF4-49A5-6AF742D4F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7086A0B-E32E-5B78-6C21-22F0F7DDCB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F1F1E8FA-50F5-7528-D2D7-771B2D6922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886164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EAEB85B-0F52-8B4B-58FA-32831B406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096126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883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3E69A6-68B5-146B-D3B0-008A6075F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447136"/>
            <a:ext cx="3932237" cy="132786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4AC51AB-901E-8EEF-DB18-A0B5C14E4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447137"/>
            <a:ext cx="6172200" cy="44139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A1D7F8A-CB0C-7216-08A3-EBEA537BF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775004"/>
            <a:ext cx="3932237" cy="309398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228577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ED7869A-6D31-39E1-7E41-D2947DB96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169271FC-F4F0-03EB-FC65-1156CC8DEA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108EF92-060F-0947-8086-C6E547480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36540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0A3F84F-54A1-9A00-B744-8259CE2E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51C34F3-1B8F-C0EF-031A-97B907D1D8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19213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9A48481E-D359-EB91-A448-E0692F791D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C0D9D4D-6C92-204F-FE82-BBC718736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106017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projekt graficzny, Grafika, zrzut ekranu&#10;&#10;Zawartość wygenerowana przez AI może być niepoprawna.">
            <a:extLst>
              <a:ext uri="{FF2B5EF4-FFF2-40B4-BE49-F238E27FC236}">
                <a16:creationId xmlns:a16="http://schemas.microsoft.com/office/drawing/2014/main" id="{F352559A-3FD3-9855-0F03-8274EF49DB6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8CD8AF9E-38FC-39D1-16C6-082C1232F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4588"/>
            <a:ext cx="10515600" cy="546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096F162-AB1A-524F-1666-E6CCD19F5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850690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385C48"/>
          </a:solidFill>
          <a:latin typeface="Futura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utura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utur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utura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utura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utur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4F7DC33-A6B5-59FE-664B-BB5CF96CE0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86F8D0B-8EAB-5ACB-61E6-B96E76D4D3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442934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zentacja1" id="{F669ED2A-6638-4954-BA77-F2241EE3E1D7}" vid="{015BEEC4-E095-4904-8685-63B131AB66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Panoramiczny</PresentationFormat>
  <Paragraphs>0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Futura</vt:lpstr>
      <vt:lpstr>Futura PT Bold</vt:lpstr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 Expert Conference</dc:creator>
  <cp:lastModifiedBy>Medica Expert Conference</cp:lastModifiedBy>
  <cp:revision>1</cp:revision>
  <dcterms:created xsi:type="dcterms:W3CDTF">2025-08-04T10:58:37Z</dcterms:created>
  <dcterms:modified xsi:type="dcterms:W3CDTF">2025-08-04T10:59:20Z</dcterms:modified>
</cp:coreProperties>
</file>