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zrzut ekranu, stacjonarny&#10;&#10;Zawartość wygenerowana przez AI może być niepoprawna.">
            <a:extLst>
              <a:ext uri="{FF2B5EF4-FFF2-40B4-BE49-F238E27FC236}">
                <a16:creationId xmlns:a16="http://schemas.microsoft.com/office/drawing/2014/main" id="{D3FC99A9-D994-4189-804E-1519E34FB76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CC7D7CAB-8996-BD95-92DF-C8E048A44F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92218"/>
            <a:ext cx="9144000" cy="1036782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DED9BF89-0B04-9FD6-FC96-251E80129E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66836"/>
            <a:ext cx="9144000" cy="201352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dirty="0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3055887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05C030F-41C8-BCB1-E4CA-A1DD13B33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7CC7ED6-ABAA-D412-BB82-8A9F751912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326835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01F9C24-7847-FD3A-F1A3-02FA23214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4108" y="136525"/>
            <a:ext cx="8820728" cy="63182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63084428-D87F-FB4F-86FF-85FA6009A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9455" y="1191491"/>
            <a:ext cx="11425381" cy="489815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460697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10AB60A-8B7C-EFE3-5D5F-FAC662A40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76FFFC5-633C-D462-6BFD-CABEE85AF2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8691" y="1200727"/>
            <a:ext cx="5641109" cy="4976236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4466D452-19EA-2B9E-4BD8-D2E20379E9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00727"/>
            <a:ext cx="5613400" cy="4976236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544368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C677243-D7FF-7177-A664-FDF085117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0" y="136526"/>
            <a:ext cx="8783782" cy="703984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66CE4CC-F68A-DE05-5253-996F6483A9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218" y="1274619"/>
            <a:ext cx="563735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2DD88BE-009B-552C-FC98-3FD7750A5B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7994" y="2265218"/>
            <a:ext cx="5659581" cy="3924445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D37D1763-EED3-2504-BD03-53E39219C7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274619"/>
            <a:ext cx="565958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A963886D-A2A0-5066-5ECB-2D89CC28A5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265218"/>
            <a:ext cx="5659581" cy="3924445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539405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7481CA7-E937-30A9-29E5-CA4C70B0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3596078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3129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3F4605D-55C9-294A-6C16-21E0B4B69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1818" y="203200"/>
            <a:ext cx="8746837" cy="572655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0252335-042D-85D4-A1FD-0DC7ADB6E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1271155"/>
            <a:ext cx="656546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39951B3-E9C0-D868-8727-421F985251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8692" y="1271155"/>
            <a:ext cx="4393334" cy="48736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803803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2E8763E-B334-248E-6B26-594683BF8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9526" y="136526"/>
            <a:ext cx="8709891" cy="63933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30EADA38-C816-26AB-337E-D70D6B69A6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1271156"/>
            <a:ext cx="6556229" cy="48802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BA22DAC-489A-DDDF-96AB-393687B5E4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8692" y="1271155"/>
            <a:ext cx="4393334" cy="488026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152082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B2D7B19-8320-2FB3-FF24-928E5CA63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C4EB124F-6632-2BFF-F88F-1AC57914B6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970780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955635FE-DC3F-5EE6-2B92-034A24A6A8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 rot="16200000">
            <a:off x="7157174" y="-3922572"/>
            <a:ext cx="648563" cy="8848439"/>
          </a:xfrm>
        </p:spPr>
        <p:txBody>
          <a:bodyPr vert="eaVert"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1369070C-1D3C-77CF-38FD-21CDD8DC6F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60217" y="1191491"/>
            <a:ext cx="11545457" cy="4985472"/>
          </a:xfrm>
        </p:spPr>
        <p:txBody>
          <a:bodyPr vert="eaVert"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723481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zrzut ekranu, tekst, Prostokąt&#10;&#10;Zawartość wygenerowana przez AI może być niepoprawna.">
            <a:extLst>
              <a:ext uri="{FF2B5EF4-FFF2-40B4-BE49-F238E27FC236}">
                <a16:creationId xmlns:a16="http://schemas.microsoft.com/office/drawing/2014/main" id="{97A11CA2-1367-A477-6F90-03BDB3D5910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2FC700FF-00FA-2583-31B7-ABD0746A7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2582" y="108817"/>
            <a:ext cx="8793018" cy="7039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100C6AAC-AB0E-CB61-7F2A-0BF2BB1EBE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0982" y="1191491"/>
            <a:ext cx="11434618" cy="4985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4970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>
              <a:lumMod val="90000"/>
              <a:lumOff val="1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>
              <a:lumMod val="90000"/>
              <a:lumOff val="1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>
              <a:lumMod val="90000"/>
              <a:lumOff val="1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90000"/>
              <a:lumOff val="1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90000"/>
              <a:lumOff val="1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90000"/>
              <a:lumOff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131A126-95FA-9A68-E057-F6F3E69B53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EF8EBE91-7B65-D539-81D1-23879185EE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88654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197FA2E-219D-50B1-1D77-E29ADC89A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AEFE607-C252-B195-6AF2-AA94477D1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37795806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zablon_prezentacji_BK2026" id="{49EF4D27-66F3-4B96-AB34-01165E2A7EAE}" vid="{DE31FCD9-634C-4AA0-8E61-378E5E7B32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0</Words>
  <Application>Microsoft Office PowerPoint</Application>
  <PresentationFormat>Panoramiczny</PresentationFormat>
  <Paragraphs>0</Paragraphs>
  <Slides>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5" baseType="lpstr">
      <vt:lpstr>Aptos</vt:lpstr>
      <vt:lpstr>Arial</vt:lpstr>
      <vt:lpstr>Motyw pakietu Office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MedicaExpert Conference</dc:creator>
  <cp:lastModifiedBy>MedicaExpert Conference</cp:lastModifiedBy>
  <cp:revision>1</cp:revision>
  <dcterms:created xsi:type="dcterms:W3CDTF">2025-06-18T12:37:19Z</dcterms:created>
  <dcterms:modified xsi:type="dcterms:W3CDTF">2025-06-18T12:50:36Z</dcterms:modified>
</cp:coreProperties>
</file>