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projekt graficzny, Grafika, zrzut ekranu&#10;&#10;Zawartość wygenerowana przez AI może być niepoprawna.">
            <a:extLst>
              <a:ext uri="{FF2B5EF4-FFF2-40B4-BE49-F238E27FC236}">
                <a16:creationId xmlns:a16="http://schemas.microsoft.com/office/drawing/2014/main" id="{ABDBC5EE-4F98-5B44-8331-7705B14CB87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74781923-D81A-B3C7-F744-F5E711453A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9744" y="2272145"/>
            <a:ext cx="5920510" cy="775856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EB43144-E00B-392A-B693-A3035F6130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29744" y="3297238"/>
            <a:ext cx="5920510" cy="228152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1687589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63B1A95-ED40-3606-2CFD-A9B3F8001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65DAF1E-EF16-C635-F9A1-0D0DEC16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934909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7C1DBA1-AD24-2A6B-76CA-3BDCA7879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891" y="136525"/>
            <a:ext cx="6530109" cy="63182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993DEB4-6F32-F612-67FA-BB9E626932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273" y="1265383"/>
            <a:ext cx="11573163" cy="482426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977801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A9136FD-5A54-EE4D-5A30-B5DA671E0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735330A-A8DD-C0DB-8996-48BA2A4776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6327" y="1237673"/>
            <a:ext cx="5733473" cy="4939290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B8F5130B-9CAB-C6C9-CCE2-BE39CD1765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237673"/>
            <a:ext cx="5733473" cy="493929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951573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8E19C13-A346-5C5D-DDF9-FF81AC556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0072" y="240145"/>
            <a:ext cx="8695315" cy="581891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309C856-E8C9-2240-9B79-4B0A9B2D3F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274" y="1274619"/>
            <a:ext cx="56743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724FAB8-1518-F59C-9D22-2F63AA7393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3274" y="2265218"/>
            <a:ext cx="5674301" cy="3924445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7222A034-7210-BA35-2A58-EDC4991AA5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74619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E2EE8729-D9CA-05B6-3010-C2268E1B4B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265218"/>
            <a:ext cx="5183188" cy="3924445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72233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6724D6-DE55-BC1E-1E7E-83ACBAA73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801F41CE-9474-F923-6056-CB813D7446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FAA61D-F91C-484E-8164-F6D2ABBFDAE8}" type="datetimeFigureOut">
              <a:rPr lang="pl-PL" smtClean="0"/>
              <a:t>18.06.2025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CCC166FA-C148-8922-3446-8BD89C733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FD5DCF5A-1646-0C80-BF90-B40C18D8C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D7A19A-D2EF-4FA5-ADFF-E0A9C2EF329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2785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2704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A90B100-DE7F-069F-9DAE-E5CE1F80A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3126" y="212437"/>
            <a:ext cx="6419273" cy="609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932E300-4F2B-FAAF-A85F-559653B50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237673"/>
            <a:ext cx="6694776" cy="495069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227F3CC-6731-1594-7824-23024C102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4036" y="1237673"/>
            <a:ext cx="4457990" cy="4950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746389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FE46F72-AD56-E320-6007-F8F75FCB0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2364" y="136526"/>
            <a:ext cx="6446981" cy="64856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9FF3E5B9-E204-DCFE-38BF-F698D3D86F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280392"/>
            <a:ext cx="6667066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47D246E-5906-4FC4-3BDD-FAB5CBE60A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1746" y="1280392"/>
            <a:ext cx="4430280" cy="487362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505306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41F5064-BC2F-C934-2596-0025397C0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A64F1262-2060-EB47-F363-BD61E26F5D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04739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F2209968-52A3-FE41-3B30-F16955E36B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 rot="16200000">
            <a:off x="5560290" y="-2660076"/>
            <a:ext cx="591129" cy="6373091"/>
          </a:xfrm>
        </p:spPr>
        <p:txBody>
          <a:bodyPr vert="eaVert"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3CF1A9E-9E28-E1BD-0C61-8B6C7991EA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04800" y="1256145"/>
            <a:ext cx="11582400" cy="4920818"/>
          </a:xfrm>
        </p:spPr>
        <p:txBody>
          <a:bodyPr vert="eaVert"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17957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, design&#10;&#10;Zawartość wygenerowana przez AI może być niepoprawna.">
            <a:extLst>
              <a:ext uri="{FF2B5EF4-FFF2-40B4-BE49-F238E27FC236}">
                <a16:creationId xmlns:a16="http://schemas.microsoft.com/office/drawing/2014/main" id="{57B1103D-8CA9-3FA8-9B39-5BA44D00F3A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A57B6A6C-F5DF-96AB-65EA-742628D55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7782" y="136525"/>
            <a:ext cx="6391563" cy="7039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4E4DF61-74DD-2BBB-07A6-3DCA03171D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4036" y="1320800"/>
            <a:ext cx="11563928" cy="4856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054803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B6529A5-8C45-AB76-6DCF-B23366AFC2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8806E77-E464-D3E5-C0A1-1B37CF6AF0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2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AEE7E00-DE12-EF59-2B45-2B46DB38B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DC0AE23-7D91-36F9-FE14-ABEFE66D48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904992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owy Prezentacja programu Microsoft PowerPoint" id="{899EE720-7F8A-433B-8535-A9AA1F51B283}" vid="{CF227352-6650-418F-A616-CE8CD0F87B2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Office PowerPoint</Application>
  <PresentationFormat>Panoramiczny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Motyw pakietu Office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MedicaExpert Conference</dc:creator>
  <cp:lastModifiedBy>MedicaExpert Conference</cp:lastModifiedBy>
  <cp:revision>1</cp:revision>
  <dcterms:created xsi:type="dcterms:W3CDTF">2025-06-18T13:06:33Z</dcterms:created>
  <dcterms:modified xsi:type="dcterms:W3CDTF">2025-06-18T13:15:55Z</dcterms:modified>
</cp:coreProperties>
</file>