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4491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 zawierający tekst, szkic, rysowanie, Grafika liniowa&#10;&#10;Zawartość wygenerowana przez AI może być niepoprawna.">
            <a:extLst>
              <a:ext uri="{FF2B5EF4-FFF2-40B4-BE49-F238E27FC236}">
                <a16:creationId xmlns:a16="http://schemas.microsoft.com/office/drawing/2014/main" id="{67872FFC-DD56-D6F3-F0C8-78A66BBCAD3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id="{2F3CD69E-489F-0F02-A119-B017CE94DA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854199"/>
            <a:ext cx="9144000" cy="825391"/>
          </a:xfrm>
        </p:spPr>
        <p:txBody>
          <a:bodyPr anchor="b">
            <a:normAutofit/>
          </a:bodyPr>
          <a:lstStyle>
            <a:lvl1pPr algn="ctr">
              <a:defRPr sz="4800" b="1">
                <a:solidFill>
                  <a:srgbClr val="1F4491"/>
                </a:solidFill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28653206-D480-7168-652A-C128946F99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999" y="281485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</p:spTree>
    <p:extLst>
      <p:ext uri="{BB962C8B-B14F-4D97-AF65-F5344CB8AC3E}">
        <p14:creationId xmlns:p14="http://schemas.microsoft.com/office/powerpoint/2010/main" val="1738974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F374A88-F6B5-69B7-0476-251AB8B99F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BD70A204-81E0-C007-0622-7ADC1517C0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2916771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EBFB9EA-C5C9-CFCA-C013-4C80559733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184744"/>
            <a:ext cx="10515600" cy="3377731"/>
          </a:xfrm>
        </p:spPr>
        <p:txBody>
          <a:bodyPr anchor="b"/>
          <a:lstStyle>
            <a:lvl1pPr>
              <a:defRPr sz="6000">
                <a:solidFill>
                  <a:srgbClr val="1F4491"/>
                </a:solidFill>
              </a:defRPr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6585B751-F12F-1150-A9DB-BB2D7DDFEB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34964183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38EF9AE-48DB-A549-E4F7-49678354A0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5F845AA6-9181-D08E-BDDB-0C7C48213C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105231"/>
            <a:ext cx="5181600" cy="5071732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9A5E188D-1FA7-D799-F90F-37FC747BE0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105231"/>
            <a:ext cx="5181600" cy="5071732"/>
          </a:xfrm>
        </p:spPr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362875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19E72FB-E16D-5AC8-29F6-B66012DD31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6180" y="136525"/>
            <a:ext cx="8119207" cy="785827"/>
          </a:xfrm>
        </p:spPr>
        <p:txBody>
          <a:bodyPr/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4471A06F-FA4D-484F-4C5D-DCC8668BA8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185864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34C21FD6-9BE1-0B1E-B0F2-1A33FE32BF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176463"/>
            <a:ext cx="5157787" cy="4013200"/>
          </a:xfrm>
        </p:spPr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3A706B3A-4EFC-E056-FFB1-0D974B87FD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185864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19D9D4E6-69F0-48C2-2331-D38E11820FE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176463"/>
            <a:ext cx="5183188" cy="4013200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4272442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E445B32-FB73-2B46-978B-DCE84929B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</p:spTree>
    <p:extLst>
      <p:ext uri="{BB962C8B-B14F-4D97-AF65-F5344CB8AC3E}">
        <p14:creationId xmlns:p14="http://schemas.microsoft.com/office/powerpoint/2010/main" val="2700527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6896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BFE6310-DB93-CB97-ED0B-3C48F941B2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208598"/>
            <a:ext cx="3932237" cy="848802"/>
          </a:xfrm>
        </p:spPr>
        <p:txBody>
          <a:bodyPr anchor="b"/>
          <a:lstStyle>
            <a:lvl1pPr>
              <a:defRPr sz="3200" b="1">
                <a:solidFill>
                  <a:srgbClr val="1F4491"/>
                </a:solidFill>
              </a:defRPr>
            </a:lvl1pPr>
          </a:lstStyle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A0E0F52-5610-F6F6-88FE-6082EB8494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208598"/>
            <a:ext cx="6172200" cy="46524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CEE2FB0D-03AC-3A8F-ED65-DC2FC34042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1335314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6704FE6-B7D5-FE28-7036-C4D527B9A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</p:spPr>
        <p:txBody>
          <a:bodyPr anchor="b"/>
          <a:lstStyle>
            <a:lvl1pPr>
              <a:defRPr sz="3200">
                <a:solidFill>
                  <a:srgbClr val="1F4491"/>
                </a:solidFill>
              </a:defRPr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B85B4472-9671-07D2-1A1E-741236025F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3018BBB7-86F7-CC4E-625A-72F4E46133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2985675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812DB3A-3457-3910-FCE3-A8D9E44FA7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C33F31FA-D588-2142-7BBD-801DC2E451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3790645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86A8010A-CCB8-1E60-3D56-86FF1EBEB2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1184743"/>
            <a:ext cx="2628900" cy="4992220"/>
          </a:xfrm>
        </p:spPr>
        <p:txBody>
          <a:bodyPr vert="eaVert"/>
          <a:lstStyle>
            <a:lvl1pPr>
              <a:defRPr>
                <a:solidFill>
                  <a:srgbClr val="1F4491"/>
                </a:solidFill>
              </a:defRPr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2539C9B5-B5A2-0B99-17E7-F6EB1B6E7C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184743"/>
            <a:ext cx="7734300" cy="4992219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3867970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 zawierający tekst, zrzut ekranu&#10;&#10;Zawartość wygenerowana przez AI może być niepoprawna.">
            <a:extLst>
              <a:ext uri="{FF2B5EF4-FFF2-40B4-BE49-F238E27FC236}">
                <a16:creationId xmlns:a16="http://schemas.microsoft.com/office/drawing/2014/main" id="{A42A7C65-3373-E394-4C78-0689908D177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67BCF15B-3483-F0EB-8649-3921109254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2326" y="1"/>
            <a:ext cx="8141473" cy="9382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A4157C22-789D-BEAD-90F2-BCD3589D9E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199" y="1165666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282621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bg1"/>
          </a:solidFill>
          <a:latin typeface="Poppins" panose="00000500000000000000" pitchFamily="2" charset="-18"/>
          <a:ea typeface="+mj-ea"/>
          <a:cs typeface="Poppins" panose="00000500000000000000" pitchFamily="2" charset="-18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F4491"/>
          </a:solidFill>
          <a:latin typeface="Poppins" panose="00000500000000000000" pitchFamily="2" charset="-18"/>
          <a:ea typeface="+mn-ea"/>
          <a:cs typeface="Poppins" panose="00000500000000000000" pitchFamily="2" charset="-18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F4491"/>
          </a:solidFill>
          <a:latin typeface="Poppins" panose="00000500000000000000" pitchFamily="2" charset="-18"/>
          <a:ea typeface="+mn-ea"/>
          <a:cs typeface="Poppins" panose="00000500000000000000" pitchFamily="2" charset="-18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F4491"/>
          </a:solidFill>
          <a:latin typeface="Poppins" panose="00000500000000000000" pitchFamily="2" charset="-18"/>
          <a:ea typeface="+mn-ea"/>
          <a:cs typeface="Poppins" panose="00000500000000000000" pitchFamily="2" charset="-18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F4491"/>
          </a:solidFill>
          <a:latin typeface="Poppins" panose="00000500000000000000" pitchFamily="2" charset="-18"/>
          <a:ea typeface="+mn-ea"/>
          <a:cs typeface="Poppins" panose="00000500000000000000" pitchFamily="2" charset="-18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F4491"/>
          </a:solidFill>
          <a:latin typeface="Poppins" panose="00000500000000000000" pitchFamily="2" charset="-18"/>
          <a:ea typeface="+mn-ea"/>
          <a:cs typeface="Poppins" panose="00000500000000000000" pitchFamily="2" charset="-18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7B93A69-CA36-F77B-7294-123F11FE088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B49C09C2-5DD9-F146-0405-B142A592050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882552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A54B403-C07F-4C09-6A55-D89F3DBD0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31E1256A-D6D6-34CE-7419-724FC906CC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68861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05B6FC8-FDB0-937E-2A68-3B5C2529A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F2FEFF3E-2E39-F964-492D-E39338F18EE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4E878977-1FA7-163B-8607-654840035F2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31924271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zentacja1" id="{C91D1117-E906-40C6-9CA2-D8064D07FD28}" vid="{4BB62BB7-6D35-43CE-B227-44675E2AF7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Panoramiczny</PresentationFormat>
  <Paragraphs>0</Paragraphs>
  <Slides>3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2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</vt:i4>
      </vt:variant>
    </vt:vector>
  </HeadingPairs>
  <TitlesOfParts>
    <vt:vector size="6" baseType="lpstr">
      <vt:lpstr>Arial</vt:lpstr>
      <vt:lpstr>Poppins</vt:lpstr>
      <vt:lpstr>Motyw pakietu Office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Medica Expert Conference</dc:creator>
  <cp:lastModifiedBy>Medica Expert Conference</cp:lastModifiedBy>
  <cp:revision>1</cp:revision>
  <dcterms:created xsi:type="dcterms:W3CDTF">2025-10-02T10:32:54Z</dcterms:created>
  <dcterms:modified xsi:type="dcterms:W3CDTF">2025-10-02T10:33:25Z</dcterms:modified>
</cp:coreProperties>
</file>