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zieleń, projekt graficzny, Grafika&#10;&#10;Zawartość wygenerowana przez AI może być niepoprawna.">
            <a:extLst>
              <a:ext uri="{FF2B5EF4-FFF2-40B4-BE49-F238E27FC236}">
                <a16:creationId xmlns:a16="http://schemas.microsoft.com/office/drawing/2014/main" id="{8FCFA34E-25D9-ABB1-8892-34DDF6B261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726E1D09-7569-BEEA-6866-F10E88BD8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3962" y="2122098"/>
            <a:ext cx="9144000" cy="113386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805E7461-8C5C-2164-677C-A174B40604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3962" y="3429000"/>
            <a:ext cx="9144000" cy="18288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dirty="0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297329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B534F88-5F94-BD43-31E9-0D957CF24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2F13E52-64D7-DA71-B01B-DACDE70B3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943312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30F8538-19DC-E4F0-1D84-3D6AC4C82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585" y="136526"/>
            <a:ext cx="7635815" cy="63182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08C2D6D-C874-A14B-D776-170DF4543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7585" y="1224951"/>
            <a:ext cx="11162581" cy="48646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755801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F404A4B-BB15-B7AF-722C-94DBA4FE0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1CFB2DB-2BB2-0A28-A7C5-5C50807A4D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3465" y="1173192"/>
            <a:ext cx="5476335" cy="5080959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68A82B1-5D5C-7DD2-AD46-39F83DACA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173192"/>
            <a:ext cx="5476335" cy="5080959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870019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C07A214-7B6D-376E-524E-F77B641CB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06" y="136526"/>
            <a:ext cx="7661694" cy="674358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BF4D6C6-0D8D-545F-E90B-63BB0103D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1706" y="1190445"/>
            <a:ext cx="5505869" cy="828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FFF3004-6075-D139-6B93-B6B01D09C0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1706" y="2185268"/>
            <a:ext cx="5505869" cy="4103389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98516929-36E2-D8DC-CF16-713C7D9300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90445"/>
            <a:ext cx="5528094" cy="828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AE5010FB-ED23-3095-666C-D1185CA097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185268"/>
            <a:ext cx="5528093" cy="4103389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211043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A5F10E-2884-0728-8C4D-EDAFF4F14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490796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476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81E1DA1-9DD4-388C-8624-682255F11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136526"/>
            <a:ext cx="7627189" cy="6312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C733E28-70B9-662E-E012-1E706AD05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7442" y="1181819"/>
            <a:ext cx="6688346" cy="50464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295ACD78-4835-5012-2FB7-9F9CECC4EF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6212" y="1181819"/>
            <a:ext cx="4245814" cy="504645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477935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AAEF7D2-56AB-F8A9-5697-52822F70F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826" y="136526"/>
            <a:ext cx="7687574" cy="61397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3B886324-77D1-375E-08EB-0DE5164AE1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86068" y="1164566"/>
            <a:ext cx="6740106" cy="50464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23CE3C4E-C4C2-DF69-DFC7-09E237490F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5826" y="1164565"/>
            <a:ext cx="4306199" cy="504645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74763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0C09FB6-1718-B0A2-4A11-64691466E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75A6EAC6-CED6-1EE9-81EE-A350B887D0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301889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870CADD1-1B74-2780-B0C8-1101890ED0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 rot="16200000">
            <a:off x="3923913" y="-3348158"/>
            <a:ext cx="803858" cy="7669500"/>
          </a:xfrm>
        </p:spPr>
        <p:txBody>
          <a:bodyPr vert="eaVert"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16F6D363-F9EA-9491-23CB-AC36453DF8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91093" y="1147313"/>
            <a:ext cx="11249458" cy="5029650"/>
          </a:xfrm>
        </p:spPr>
        <p:txBody>
          <a:bodyPr vert="eaVert"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402280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zrzut ekranu, tekst&#10;&#10;Zawartość wygenerowana przez AI może być niepoprawna.">
            <a:extLst>
              <a:ext uri="{FF2B5EF4-FFF2-40B4-BE49-F238E27FC236}">
                <a16:creationId xmlns:a16="http://schemas.microsoft.com/office/drawing/2014/main" id="{34AA5750-C2C5-7C9D-33AA-ED86308B015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31BE8BEA-1980-741C-BAE2-F257063B6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3465" y="136525"/>
            <a:ext cx="7609936" cy="726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B1E0D03-797C-D2F2-7FE0-A4206EE52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3464" y="1138686"/>
            <a:ext cx="11093569" cy="51327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508649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4EDE732-0707-329A-9662-356EF597B8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0F0AC9F3-1581-1047-B2C7-F3872F7CC6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4473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C4DB2D9-8978-E273-005A-20392E004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4B0E2EB-92FE-BA43-E3F3-EF9AFE641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434999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zablon_prezentacji_ZDWIP2026" id="{DC31EE3B-0732-4542-9A76-89CF15D1F6BE}" vid="{56FB98B2-5759-457F-8055-4204752B30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0</Words>
  <Application>Microsoft Office PowerPoint</Application>
  <PresentationFormat>Panoramiczny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Motyw pakietu Office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MedicaExpert Conference</dc:creator>
  <cp:lastModifiedBy>MedicaExpert Conference</cp:lastModifiedBy>
  <cp:revision>1</cp:revision>
  <dcterms:created xsi:type="dcterms:W3CDTF">2025-07-11T12:36:11Z</dcterms:created>
  <dcterms:modified xsi:type="dcterms:W3CDTF">2025-07-11T12:43:31Z</dcterms:modified>
</cp:coreProperties>
</file>