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Obraz zawierający tekst, zrzut ekranu, projekt graficzny, design&#10;&#10;Zawartość wygenerowana przez AI może być niepoprawna.">
            <a:extLst>
              <a:ext uri="{FF2B5EF4-FFF2-40B4-BE49-F238E27FC236}">
                <a16:creationId xmlns:a16="http://schemas.microsoft.com/office/drawing/2014/main" id="{885BE371-4FF6-81BF-2F88-55BCBF4803C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EEE1700A-B7AC-BA37-47DD-5244C0FCF6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6327" y="2576946"/>
            <a:ext cx="6206837" cy="665884"/>
          </a:xfrm>
        </p:spPr>
        <p:txBody>
          <a:bodyPr anchor="b">
            <a:noAutofit/>
          </a:bodyPr>
          <a:lstStyle>
            <a:lvl1pPr algn="ctr">
              <a:defRPr sz="44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4FF0D28C-353C-FEDA-80F5-B7028C1A4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327" y="3429000"/>
            <a:ext cx="6206837" cy="164176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26804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C7603A8-4A2E-59CD-AF05-BFB1DA349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C18983D-2C6F-C76D-F8B5-6A04B858B0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10942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C1C5DE7-11CA-C854-0273-8AE9DF487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055" y="209551"/>
            <a:ext cx="5698836" cy="5587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F95BCD2-308D-EF0B-645A-E510AD6ED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5565" y="1237673"/>
            <a:ext cx="11563926" cy="485197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91445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8E5B5F6-2FEA-AC65-DCC0-089B067CC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8555FFB-E525-AE2A-0BCE-6A7C046AD6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273" y="1200727"/>
            <a:ext cx="5696527" cy="497623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230F611-2017-3273-C9D2-B53BA3EF81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200727"/>
            <a:ext cx="5696526" cy="497623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60842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23D74E-6F22-E1CB-B56A-33604444C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345" y="263525"/>
            <a:ext cx="5745020" cy="49385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EC7D1C92-2389-94C7-66F7-C277BBB63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0982" y="1200727"/>
            <a:ext cx="564659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8DF8084-EDFC-0BF2-DCC8-17208A6C78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982" y="2198256"/>
            <a:ext cx="5646593" cy="399140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5F626C7-FB49-D404-034E-BDD74B9163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00727"/>
            <a:ext cx="566881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3ED1A20-942B-5414-44FE-83460C93A5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198256"/>
            <a:ext cx="5668817" cy="399140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6860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39995E-4EBA-AFBD-8B43-10281BB78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44291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503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B178EB0-AE51-6CB7-16FF-BE06A4E26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818" y="212437"/>
            <a:ext cx="5735782" cy="5357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457C5DF-D0E9-0EB1-DD9D-9C82F4118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63781"/>
            <a:ext cx="663012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4884DBE-D146-F5A0-49B0-6A286C7C1F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8692" y="1163781"/>
            <a:ext cx="4393334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37622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F715979-92A3-E50A-35E7-D7CB08B2A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079" y="234950"/>
            <a:ext cx="5661891" cy="5302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6072FE45-A1D2-1E42-4537-EFB33CB98A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63781"/>
            <a:ext cx="6593176" cy="48675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DE49489-9E7C-7B81-E7C8-F2A63FF51C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5636" y="1163782"/>
            <a:ext cx="4356389" cy="48675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7468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62B610A-E415-BDCB-8552-7BD5574EB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B517F14-78F3-D6F4-99AA-97A888C570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7685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5B981789-FB15-ACCA-D6EB-D5DB850808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 rot="16200000">
            <a:off x="4636834" y="-2405965"/>
            <a:ext cx="509947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433EDD68-136B-8391-2648-AB0933F4B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87927" y="1246909"/>
            <a:ext cx="11425382" cy="4930054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931917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Obraz zawierający zrzut ekranu, tekst, design&#10;&#10;Zawartość wygenerowana przez AI może być niepoprawna.">
            <a:extLst>
              <a:ext uri="{FF2B5EF4-FFF2-40B4-BE49-F238E27FC236}">
                <a16:creationId xmlns:a16="http://schemas.microsoft.com/office/drawing/2014/main" id="{2535855E-77E5-C8FE-5BDC-EF1688805A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19F4F701-4511-D3AA-8C4B-C928669BF2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636" y="136525"/>
            <a:ext cx="5781964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5EA3D8B1-1402-A821-8055-9CD2917D2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745" y="1209964"/>
            <a:ext cx="11517746" cy="4966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  <a:p>
            <a:pPr lvl="3"/>
            <a:r>
              <a:rPr lang="pl-PL" dirty="0"/>
              <a:t>Czwarty poziom</a:t>
            </a:r>
          </a:p>
          <a:p>
            <a:pPr lvl="4"/>
            <a:r>
              <a:rPr lang="pl-PL" dirty="0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3890378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585BFF-CDBC-707A-838E-7C53262C56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9CF0CCD-7C1A-2EAB-2F26-3D1E8300C8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5793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C5F9604-601D-E690-8BC1-43FF6B8E4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362502C-F41B-6BA1-FE60-EEDDB93D3B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0182983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zentacja1" id="{150E35D8-3602-49B5-9F20-64C956C57394}" vid="{131E29B3-B981-4B0F-9C5D-9FDA1EF45EE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Panoramiczny</PresentationFormat>
  <Paragraphs>0</Paragraphs>
  <Slides>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Motyw pakietu Office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Voitiuk</dc:creator>
  <cp:lastModifiedBy>Anna Voitiuk</cp:lastModifiedBy>
  <cp:revision>1</cp:revision>
  <dcterms:created xsi:type="dcterms:W3CDTF">2026-01-29T11:46:54Z</dcterms:created>
  <dcterms:modified xsi:type="dcterms:W3CDTF">2026-01-29T11:48:28Z</dcterms:modified>
</cp:coreProperties>
</file>