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B8A75A-3B3B-83FA-C36B-59322DF1A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94BBDC-038C-3D68-3F76-A63962788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ACBAEA-CF63-89BC-5599-839C76CF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8E97-B908-4BB0-86D3-F8AEB93A95B8}" type="datetimeFigureOut">
              <a:rPr lang="pl-PL" smtClean="0"/>
              <a:t>12.12.2025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681224-64E7-EE19-E240-449F459F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F88D32-3C43-4E64-0868-034466FE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29D-7559-4C8A-BC8C-07C2755F4F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80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290B1-8DDC-AC4F-6124-52B32CEC1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5007D52-E823-CA42-3B2D-D390BF688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F32B39-2888-7178-A9D5-62F16EE3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8E97-B908-4BB0-86D3-F8AEB93A95B8}" type="datetimeFigureOut">
              <a:rPr lang="pl-PL" smtClean="0"/>
              <a:t>12.12.2025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9C1300-2433-F06B-4939-295FF48B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0119E8-A08B-243F-D6BE-5227DF67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29D-7559-4C8A-BC8C-07C2755F4F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68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9D15615-EE3D-B3F3-EB3C-0CA4898A8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E5BD98-31AE-BDED-8C22-5D81D9342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7B7CC9-962E-A387-9F61-473004DE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8E97-B908-4BB0-86D3-F8AEB93A95B8}" type="datetimeFigureOut">
              <a:rPr lang="pl-PL" smtClean="0"/>
              <a:t>12.12.2025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36CA92-85E0-3054-8FA6-F44030FA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DD94E7-9DC1-4B3A-DE49-6BE98FC5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29D-7559-4C8A-BC8C-07C2755F4F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80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736BF1-9B05-052C-E49F-915B546F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0AF2D7-F628-AF41-0886-FB619B511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63A959-B8CB-72AA-5874-97523D11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8E97-B908-4BB0-86D3-F8AEB93A95B8}" type="datetimeFigureOut">
              <a:rPr lang="pl-PL" smtClean="0"/>
              <a:t>12.12.2025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448A52-3C32-0577-4C88-E18AC4F0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250D8F-A573-8535-558C-BEF8579A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29D-7559-4C8A-BC8C-07C2755F4F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86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1A6245-F58C-A383-71C3-6B0F7E85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FAD86A-7CBA-6F6D-FD99-8A9056AE6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214D84-77D1-1C85-0C79-4504485F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8E97-B908-4BB0-86D3-F8AEB93A95B8}" type="datetimeFigureOut">
              <a:rPr lang="pl-PL" smtClean="0"/>
              <a:t>12.12.2025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0068D5-6445-9E3F-64E3-5D0ECC05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F31BC9-FC50-345A-1B58-91F9821E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29D-7559-4C8A-BC8C-07C2755F4F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13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2E4956-3FA4-0225-4D1D-EDD9F4DC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B51B3A-07DA-D241-7CAD-6E723352E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35B3088-F09D-957F-B268-F2BE76517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B3F642-728C-DE47-7079-E46B34B1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8E97-B908-4BB0-86D3-F8AEB93A95B8}" type="datetimeFigureOut">
              <a:rPr lang="pl-PL" smtClean="0"/>
              <a:t>12.12.2025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D46AC1-C318-6A18-F2EE-2C35F217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6A46B7-4DE4-3538-CDA5-F56442FA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29D-7559-4C8A-BC8C-07C2755F4F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39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A04E0C-4B04-E8AC-00A7-7E5A7506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A0C401-1E45-A651-4FD0-4B0364A8F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7FA520-E108-F542-CF58-AC660F6D9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947AE8F-0936-09DD-0F2F-E2CE3AA8F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6E89FB9-1E50-37ED-6376-7879992D1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BBABC4F-B756-99E3-3ABF-4B299D12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8E97-B908-4BB0-86D3-F8AEB93A95B8}" type="datetimeFigureOut">
              <a:rPr lang="pl-PL" smtClean="0"/>
              <a:t>12.12.2025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21CC9AD-A935-59AF-B77B-7EABC904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6FAAE89-7E17-0F44-DE0C-16D4B002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29D-7559-4C8A-BC8C-07C2755F4F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67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AC0785-2412-89C2-B760-EA084C34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361A513-5DC2-B547-A936-C3078973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8E97-B908-4BB0-86D3-F8AEB93A95B8}" type="datetimeFigureOut">
              <a:rPr lang="pl-PL" smtClean="0"/>
              <a:t>12.12.2025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6FCF9D4-390D-6AEA-CFD8-40CA0E88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98CD01F-7F79-60B5-0D17-95B67FFE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29D-7559-4C8A-BC8C-07C2755F4F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06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1372D4C-507A-24A7-2C0D-8229F68A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8E97-B908-4BB0-86D3-F8AEB93A95B8}" type="datetimeFigureOut">
              <a:rPr lang="pl-PL" smtClean="0"/>
              <a:t>12.12.2025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325A1B0-2ED9-1F88-0E47-AB686601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68CC12-E4EC-F8BA-FF30-2C44B5A8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29D-7559-4C8A-BC8C-07C2755F4F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2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0A21F4-7D11-A701-3DEA-B2B727AC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843AE0-2D80-DFF6-6F1C-6C270B543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CE24AB-02FB-33C1-CD21-BE034367D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08747F2-545B-4F12-486F-67F4A4C1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8E97-B908-4BB0-86D3-F8AEB93A95B8}" type="datetimeFigureOut">
              <a:rPr lang="pl-PL" smtClean="0"/>
              <a:t>12.12.2025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039DCEC-0EA2-38C3-BB85-39528443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266DCAF-56B7-FEC1-0CC3-880361FD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29D-7559-4C8A-BC8C-07C2755F4F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02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A43D24-C695-6E1E-2F39-B86687AB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88B5BC9-A9EB-42CC-945B-2ABE07F6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06B2ABF-8B07-39F6-2560-E4FBDB847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00D790F-5A93-206F-3EFC-0B4011C9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8E97-B908-4BB0-86D3-F8AEB93A95B8}" type="datetimeFigureOut">
              <a:rPr lang="pl-PL" smtClean="0"/>
              <a:t>12.12.2025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8789A3-6164-F481-DAEE-91E69803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50D090-9AE5-D5F0-E38F-63C85601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29D-7559-4C8A-BC8C-07C2755F4F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93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67E10E-1CCF-A406-06C7-B6B7A582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FCD40F-7A97-D4F5-BA42-63B3EDB11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6E2E8A-2749-8731-F8D5-5FCDC42E8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158E97-B908-4BB0-86D3-F8AEB93A95B8}" type="datetimeFigureOut">
              <a:rPr lang="pl-PL" smtClean="0"/>
              <a:t>12.12.2025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F6681C-6E23-6F50-59ED-DC768DF9B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DAEA06-130A-AF23-844C-CA8B6253D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83C29D-7559-4C8A-BC8C-07C2755F4F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63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ADB1F-3B15-A3E7-028B-87FE4BFFE8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0AFE45B-27E4-497A-9366-179053B94E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tekst, zrzut ekranu, Gra komputerowa, Proces cyfrowego montażu obrazów&#10;&#10;Zawartość wygenerowana przez AI może być niepoprawna.">
            <a:extLst>
              <a:ext uri="{FF2B5EF4-FFF2-40B4-BE49-F238E27FC236}">
                <a16:creationId xmlns:a16="http://schemas.microsoft.com/office/drawing/2014/main" id="{97AC13ED-BD84-DD50-E2CA-B1D5CB99B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Proces cyfrowego montażu obrazów, anime&#10;&#10;Zawartość wygenerowana przez AI może być niepoprawna.">
            <a:extLst>
              <a:ext uri="{FF2B5EF4-FFF2-40B4-BE49-F238E27FC236}">
                <a16:creationId xmlns:a16="http://schemas.microsoft.com/office/drawing/2014/main" id="{1D40F87A-DD5D-0644-F96C-867DDAF4C3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2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design&#10;&#10;Zawartość wygenerowana przez AI może być niepoprawna.">
            <a:extLst>
              <a:ext uri="{FF2B5EF4-FFF2-40B4-BE49-F238E27FC236}">
                <a16:creationId xmlns:a16="http://schemas.microsoft.com/office/drawing/2014/main" id="{2F0100E5-ED5D-FAC9-51D5-C7317B32C7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602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Panoramiczny</PresentationFormat>
  <Paragraphs>0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 Mikusek</dc:creator>
  <cp:lastModifiedBy>Julia Mikusek</cp:lastModifiedBy>
  <cp:revision>1</cp:revision>
  <dcterms:created xsi:type="dcterms:W3CDTF">2025-12-12T08:23:37Z</dcterms:created>
  <dcterms:modified xsi:type="dcterms:W3CDTF">2025-12-12T08:25:07Z</dcterms:modified>
</cp:coreProperties>
</file>