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34098063-28F7-90F5-5593-A91F307EE8D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939B5AEE-6416-A3A2-BA59-1B30313770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489" y="1254195"/>
            <a:ext cx="7127019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B3C66C8-7EBD-C2D7-47C3-DB9C7D28A5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488" y="3705405"/>
            <a:ext cx="712702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3455227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219F37F-3131-6790-EA0E-3ECCF3B28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8598"/>
            <a:ext cx="10515600" cy="954157"/>
          </a:xfrm>
        </p:spPr>
        <p:txBody>
          <a:bodyPr/>
          <a:lstStyle>
            <a:lvl1pPr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82F4E0-E79B-396B-A7BD-4B4AD2B14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9489"/>
            <a:ext cx="10515600" cy="371325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168899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306FC20-DCF7-67B4-60C8-A0C4B9ED2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208598"/>
            <a:ext cx="10515600" cy="257622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AB4D5C9-14A6-0BFF-9EB3-7ACC6F568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031311"/>
            <a:ext cx="10515600" cy="20583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222429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FC7BD07-3449-BD46-092E-0724CECAC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2697"/>
            <a:ext cx="10515600" cy="1160890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113F700-08B2-52FA-65E4-3E3F3361A2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592124"/>
            <a:ext cx="5181600" cy="3450867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28305FB-E959-65A9-0560-91993C21A2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592123"/>
            <a:ext cx="5181600" cy="345086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31212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B116BEA-E1C7-350B-C4DE-99752FD78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40404"/>
            <a:ext cx="10515600" cy="839904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A7FF638-EDC8-868F-2FFD-23B5D3AA1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2329731"/>
            <a:ext cx="5157787" cy="6838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9918756-FAEC-A688-3B99-CEFBDE76E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283888"/>
            <a:ext cx="5157787" cy="27829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88A060B7-0B59-C576-F4C3-4E5E499FB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29731"/>
            <a:ext cx="5183188" cy="6838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0EF3547E-D961-8B60-EBEB-82F19A1EB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283887"/>
            <a:ext cx="5183188" cy="27829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59431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FEA1D76-742C-7C6F-64D7-E0BF666C2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3623"/>
            <a:ext cx="10515600" cy="1325563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007512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455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FE8B127-B97F-DFC8-CEC1-CA930B60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24499"/>
            <a:ext cx="3932237" cy="100782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C52DC39-A84A-31B4-F845-1B890BBBA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40401"/>
            <a:ext cx="6172200" cy="47628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05B531D-3B94-19E2-A46C-DFE55A85E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449002"/>
            <a:ext cx="3932237" cy="35542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90943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8B56E9C-A323-5E1D-3F0E-F5978E440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25961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3E9C93C0-9047-1C2D-2E90-9167D84826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18010"/>
            <a:ext cx="6172200" cy="483293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756EB18-32D2-BA3D-9AD0-46EE92E60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12611"/>
            <a:ext cx="3932237" cy="353833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650375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B1FCBA-6B89-15CD-909B-BF64933D2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8604"/>
            <a:ext cx="10515600" cy="784239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3846BB8-E724-2B98-5ADA-D9303095F5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210464"/>
            <a:ext cx="10515600" cy="3808674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920434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104F6A1E-307B-F781-33BB-73C256484F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319915"/>
            <a:ext cx="2628900" cy="472307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6927E22-F538-A620-9F8B-AF78EFC8CF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319917"/>
            <a:ext cx="7734300" cy="4723074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612242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EB72581F-85B5-A42A-166F-04FFC9836A0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90544CC-12B8-BF20-A754-B71E89E54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16549"/>
            <a:ext cx="10515600" cy="887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C87E314-D853-F268-89A6-C46707928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29731"/>
            <a:ext cx="10515600" cy="37689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34182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Poppins" panose="00000500000000000000" pitchFamily="2" charset="-18"/>
          <a:ea typeface="+mj-ea"/>
          <a:cs typeface="Poppins" panose="00000500000000000000" pitchFamily="2" charset="-1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EF53EA0-A716-CB15-4E7E-35A295FA2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753D934-4CD6-C2F0-6187-F5201ADCB6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EA5A4FEB-D34A-EB4E-0151-C1AE0D21208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03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1DC8A85-D814-FDA2-3D3B-D5A5566B83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1E4F131-18ED-349B-5B79-804A56E6A6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4241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C06B38-3AC4-5E2B-67A9-9CB8977A2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6711C61-D180-C6E5-FA0A-D1818F21D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0124394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zablon_prezentacji_PISR2026" id="{D2BBBF13-82F4-4F59-8712-F31FFA36B5DC}" vid="{440DEB03-AAA3-43D1-AE6C-C485395174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0</Words>
  <Application>Microsoft Office PowerPoint</Application>
  <PresentationFormat>Panoramiczny</PresentationFormat>
  <Paragraphs>0</Paragraphs>
  <Slides>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6" baseType="lpstr">
      <vt:lpstr>Arial</vt:lpstr>
      <vt:lpstr>Poppins</vt:lpstr>
      <vt:lpstr>Motyw pakietu Office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Jakub Skubisz</dc:creator>
  <cp:lastModifiedBy>Jakub Skubisz</cp:lastModifiedBy>
  <cp:revision>1</cp:revision>
  <dcterms:created xsi:type="dcterms:W3CDTF">2026-04-14T08:53:32Z</dcterms:created>
  <dcterms:modified xsi:type="dcterms:W3CDTF">2026-04-14T09:21:38Z</dcterms:modified>
</cp:coreProperties>
</file>